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93FCA6D-AC53-45A4-9B1C-6D320CAD9E1E}"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285710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3FCA6D-AC53-45A4-9B1C-6D320CAD9E1E}"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1248258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3FCA6D-AC53-45A4-9B1C-6D320CAD9E1E}"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47176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3FCA6D-AC53-45A4-9B1C-6D320CAD9E1E}"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248570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FCA6D-AC53-45A4-9B1C-6D320CAD9E1E}"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346866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3FCA6D-AC53-45A4-9B1C-6D320CAD9E1E}"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366559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3FCA6D-AC53-45A4-9B1C-6D320CAD9E1E}" type="datetimeFigureOut">
              <a:rPr lang="en-US" smtClean="0"/>
              <a:t>10/9/2019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447022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3FCA6D-AC53-45A4-9B1C-6D320CAD9E1E}" type="datetimeFigureOut">
              <a:rPr lang="en-US" smtClean="0"/>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297792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FCA6D-AC53-45A4-9B1C-6D320CAD9E1E}" type="datetimeFigureOut">
              <a:rPr lang="en-US" smtClean="0"/>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1327015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3FCA6D-AC53-45A4-9B1C-6D320CAD9E1E}"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1745281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3FCA6D-AC53-45A4-9B1C-6D320CAD9E1E}"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FF87E-A222-4448-8161-EBE30592A4C5}" type="slidenum">
              <a:rPr lang="en-US" smtClean="0"/>
              <a:t>‹#›</a:t>
            </a:fld>
            <a:endParaRPr lang="en-US"/>
          </a:p>
        </p:txBody>
      </p:sp>
    </p:spTree>
    <p:extLst>
      <p:ext uri="{BB962C8B-B14F-4D97-AF65-F5344CB8AC3E}">
        <p14:creationId xmlns:p14="http://schemas.microsoft.com/office/powerpoint/2010/main" val="1167240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FCA6D-AC53-45A4-9B1C-6D320CAD9E1E}" type="datetimeFigureOut">
              <a:rPr lang="en-US" smtClean="0"/>
              <a:t>10/9/2019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FF87E-A222-4448-8161-EBE30592A4C5}" type="slidenum">
              <a:rPr lang="en-US" smtClean="0"/>
              <a:t>‹#›</a:t>
            </a:fld>
            <a:endParaRPr lang="en-US"/>
          </a:p>
        </p:txBody>
      </p:sp>
    </p:spTree>
    <p:extLst>
      <p:ext uri="{BB962C8B-B14F-4D97-AF65-F5344CB8AC3E}">
        <p14:creationId xmlns:p14="http://schemas.microsoft.com/office/powerpoint/2010/main" val="2963229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p>
            <a:r>
              <a:rPr lang="en-US" dirty="0"/>
              <a:t>Introduction </a:t>
            </a:r>
          </a:p>
        </p:txBody>
      </p:sp>
      <p:sp>
        <p:nvSpPr>
          <p:cNvPr id="3" name="Subtitle 2"/>
          <p:cNvSpPr>
            <a:spLocks noGrp="1"/>
          </p:cNvSpPr>
          <p:nvPr>
            <p:ph type="subTitle" idx="1"/>
          </p:nvPr>
        </p:nvSpPr>
        <p:spPr>
          <a:xfrm>
            <a:off x="152400" y="3886200"/>
            <a:ext cx="8839200" cy="1676400"/>
          </a:xfrm>
        </p:spPr>
        <p:txBody>
          <a:bodyPr>
            <a:normAutofit fontScale="47500" lnSpcReduction="20000"/>
          </a:bodyPr>
          <a:lstStyle/>
          <a:p>
            <a:pPr algn="just"/>
            <a:r>
              <a:rPr lang="en-US" dirty="0"/>
              <a:t>Welcome to the Publishing Support Center. At NIT- CL we provide the best of resources for our students and academics. This is an endeavor we have taken in the past few years. By virtue of various reports we now see that the students and academics are publishing through various journals and books. This contribution is to future science and mankind. We at the central Library are taking the initiative of providing all information to this ever shining community  which will help them publish right. This is a dynamic link which will be updated regularly with latest information . If there are any aspects that need to be part of this link please raise it with us on sksatpathy.lib@nitrr.ac.in.</a:t>
            </a:r>
          </a:p>
        </p:txBody>
      </p:sp>
    </p:spTree>
    <p:extLst>
      <p:ext uri="{BB962C8B-B14F-4D97-AF65-F5344CB8AC3E}">
        <p14:creationId xmlns:p14="http://schemas.microsoft.com/office/powerpoint/2010/main" val="147294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134</Words>
  <Application>Microsoft Office PowerPoint</Application>
  <PresentationFormat>On-screen Show (4:3)</PresentationFormat>
  <Paragraphs>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Introduction </vt:lpstr>
    </vt:vector>
  </TitlesOfParts>
  <Company>Springer-SBM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Support through Central Library</dc:title>
  <dc:creator>Kuttappan, Reghu, Springer IN</dc:creator>
  <cp:lastModifiedBy>user</cp:lastModifiedBy>
  <cp:revision>7</cp:revision>
  <dcterms:created xsi:type="dcterms:W3CDTF">2019-10-01T08:17:19Z</dcterms:created>
  <dcterms:modified xsi:type="dcterms:W3CDTF">2019-10-09T09:13:28Z</dcterms:modified>
</cp:coreProperties>
</file>